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3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2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2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5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8C08-CA37-47B0-84DF-A1344F9B235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4D28-8BA3-485A-965F-6BCE4B9B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5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s.eht.k12.nj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hthsathletics.weebly.com/uploads/5/8/1/1/58116083/re-certification_2019-2020.pdf" TargetMode="External"/><Relationship Id="rId2" Type="http://schemas.openxmlformats.org/officeDocument/2006/relationships/hyperlink" Target="http://ehthsathletics.weebly.com/uploads/5/8/1/1/58116083/2019-2010_physical_form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Register your </a:t>
            </a:r>
            <a:r>
              <a:rPr lang="en-US" dirty="0" smtClean="0"/>
              <a:t>Student </a:t>
            </a:r>
            <a:r>
              <a:rPr lang="en-US" dirty="0" smtClean="0"/>
              <a:t>for </a:t>
            </a:r>
            <a:r>
              <a:rPr lang="en-US" dirty="0" smtClean="0"/>
              <a:t>Athletics, Band, Indoor Guard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2019-2020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405" y="4334933"/>
            <a:ext cx="3585190" cy="204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ATHLETIC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9042"/>
          </a:xfrm>
        </p:spPr>
        <p:txBody>
          <a:bodyPr/>
          <a:lstStyle/>
          <a:p>
            <a:r>
              <a:rPr lang="en-US" dirty="0" smtClean="0"/>
              <a:t>GO TO THE HIGH SCHOOL WEB PAGE  </a:t>
            </a:r>
            <a:r>
              <a:rPr lang="en-US" dirty="0" smtClean="0">
                <a:hlinkClick r:id="rId2"/>
              </a:rPr>
              <a:t>http://hs.eht.k12.nj.us/</a:t>
            </a:r>
            <a:endParaRPr lang="en-US" dirty="0" smtClean="0"/>
          </a:p>
          <a:p>
            <a:r>
              <a:rPr lang="en-US" dirty="0" smtClean="0"/>
              <a:t>CLICK ON THE ATHELTICS TAB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89" y="2970623"/>
            <a:ext cx="9764488" cy="169568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7564358">
            <a:off x="3911599" y="4001294"/>
            <a:ext cx="741341" cy="66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1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ATHLETIC, BAND, INDOOR GUARD </a:t>
            </a:r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8524" cy="4705492"/>
          </a:xfrm>
        </p:spPr>
        <p:txBody>
          <a:bodyPr/>
          <a:lstStyle/>
          <a:p>
            <a:r>
              <a:rPr lang="en-US" dirty="0" smtClean="0"/>
              <a:t>CLICK ON THE </a:t>
            </a:r>
            <a:r>
              <a:rPr lang="en-US" dirty="0" smtClean="0"/>
              <a:t>ATHLETIC, BAND, INDOOR GUARD</a:t>
            </a:r>
          </a:p>
          <a:p>
            <a:pPr marL="0" indent="0">
              <a:buNone/>
            </a:pPr>
            <a:r>
              <a:rPr lang="en-US" dirty="0" smtClean="0"/>
              <a:t>REGISTRATION </a:t>
            </a:r>
            <a:r>
              <a:rPr lang="en-US" dirty="0" smtClean="0"/>
              <a:t>TAB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CLICK ON ATHLETIC TEAM REGISTRATION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267" y="1690688"/>
            <a:ext cx="3369733" cy="1781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875" y="4492482"/>
            <a:ext cx="1962424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9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ATHLETIC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CREATED A FAMILY ACCOUNT YOU MUST CREATE ONE AT THIS TIME BY CLICKING ON THE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HAVE CREATED A FAMILY ACCOUNT AND ARE RETURNING CLICK ON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6" y="2932602"/>
            <a:ext cx="2448267" cy="552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66" y="4981012"/>
            <a:ext cx="2086266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ATHLETIC REGISTRATION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" y="1690688"/>
            <a:ext cx="11582399" cy="4523845"/>
          </a:xfrm>
        </p:spPr>
      </p:pic>
    </p:spTree>
    <p:extLst>
      <p:ext uri="{BB962C8B-B14F-4D97-AF65-F5344CB8AC3E}">
        <p14:creationId xmlns:p14="http://schemas.microsoft.com/office/powerpoint/2010/main" val="344105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ATHLETIC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COMPLETION OF THE ONLINE PACKET, STUDENT ATHLETES NEED TO PRINT OUT AND TURN INTO SCHOOL NURSES OFFICE EITHER A NEW PHYSICAL SIGNED OFF BY THE DOCTOR  </a:t>
            </a:r>
            <a:r>
              <a:rPr lang="en-US" dirty="0" smtClean="0">
                <a:hlinkClick r:id="rId2"/>
              </a:rPr>
              <a:t>http://ehthsathletics.weebly.com/uploads/5/8/1/1/58116083/2019-2010_physical_form.pdf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OR COMPLETE A RE-CERTIFICATION PACKET AND TURN IN TO THE SCHOOL NURSES OFFICE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http://ehthsathletics.weebly.com/uploads/5/8/1/1/58116083/re-certification_2019-2020.pdf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4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ATHLETIC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TABS ARE LOCATED ON THE ATHLETICS WEBPAGE AT THE HIGH SCHOOL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496" y="2920527"/>
            <a:ext cx="4887007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2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6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KEY POINTS FOR ATHLETIC PHYSICALS &amp; RECERTIFICATIONS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Activity Registration must be completed online (Permission to Participate, Cardiac, Steroid, Concussion, Opioid, Emergency  Contact forms)</a:t>
            </a:r>
          </a:p>
          <a:p>
            <a:pPr lvl="0"/>
            <a:r>
              <a:rPr lang="en-US" sz="1800" dirty="0"/>
              <a:t>Activity Registration must be completed at the beginning of the school sports year (Summer)  </a:t>
            </a:r>
            <a:r>
              <a:rPr lang="en-US" sz="1800" dirty="0" smtClean="0"/>
              <a:t>REGARDLESS </a:t>
            </a:r>
            <a:r>
              <a:rPr lang="en-US" sz="1800" dirty="0"/>
              <a:t>of actual physical </a:t>
            </a:r>
            <a:r>
              <a:rPr lang="en-US" sz="1800" dirty="0" smtClean="0"/>
              <a:t>date</a:t>
            </a:r>
            <a:endParaRPr lang="en-US" sz="1800" dirty="0"/>
          </a:p>
          <a:p>
            <a:r>
              <a:rPr lang="en-US" sz="1800" dirty="0"/>
              <a:t>Papers to be turned into Nurse’s </a:t>
            </a:r>
            <a:r>
              <a:rPr lang="en-US" sz="1800" dirty="0" smtClean="0"/>
              <a:t>office</a:t>
            </a:r>
          </a:p>
          <a:p>
            <a:pPr lvl="1"/>
            <a:r>
              <a:rPr lang="en-US" sz="1800" dirty="0"/>
              <a:t>Physical Form For Doctor – Once per year</a:t>
            </a:r>
          </a:p>
          <a:p>
            <a:pPr lvl="2"/>
            <a:r>
              <a:rPr lang="en-US" sz="1800" dirty="0"/>
              <a:t>History  Form</a:t>
            </a:r>
          </a:p>
          <a:p>
            <a:pPr lvl="2"/>
            <a:r>
              <a:rPr lang="en-US" sz="1800" dirty="0"/>
              <a:t>Athlete With Special Needs (if applicable)</a:t>
            </a:r>
          </a:p>
          <a:p>
            <a:pPr lvl="2"/>
            <a:r>
              <a:rPr lang="en-US" sz="1800" dirty="0"/>
              <a:t>Physical Examination Form</a:t>
            </a:r>
          </a:p>
          <a:p>
            <a:pPr lvl="2"/>
            <a:r>
              <a:rPr lang="en-US" sz="1800" dirty="0"/>
              <a:t> Clearance Form</a:t>
            </a:r>
          </a:p>
          <a:p>
            <a:r>
              <a:rPr lang="en-US" sz="1800" dirty="0"/>
              <a:t> </a:t>
            </a:r>
          </a:p>
          <a:p>
            <a:pPr lvl="1"/>
            <a:r>
              <a:rPr lang="en-US" sz="1800" dirty="0" smtClean="0"/>
              <a:t>Re-Certification </a:t>
            </a:r>
            <a:r>
              <a:rPr lang="en-US" sz="1800" dirty="0"/>
              <a:t>Packet to Nurses – for every sport</a:t>
            </a:r>
          </a:p>
          <a:p>
            <a:pPr lvl="2"/>
            <a:r>
              <a:rPr lang="en-US" sz="1800" dirty="0"/>
              <a:t> Health History Update Questionnaire </a:t>
            </a:r>
          </a:p>
          <a:p>
            <a:pPr lvl="2"/>
            <a:r>
              <a:rPr lang="en-US" sz="1800" dirty="0"/>
              <a:t>Permission for Participation In Athletics</a:t>
            </a:r>
          </a:p>
          <a:p>
            <a:pPr lvl="2"/>
            <a:r>
              <a:rPr lang="en-US" sz="1800" dirty="0"/>
              <a:t>Sports Emergency Form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863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Register your Student for Athletics, Band, Indoor Guard</vt:lpstr>
      <vt:lpstr>ATHLETIC REGISTRATION</vt:lpstr>
      <vt:lpstr>ATHLETIC, BAND, INDOOR GUARD REGISTRATION</vt:lpstr>
      <vt:lpstr>ATHLETIC REGISTRATION</vt:lpstr>
      <vt:lpstr>ATHLETIC REGISTRATION</vt:lpstr>
      <vt:lpstr>ATHLETIC REGISTRATION</vt:lpstr>
      <vt:lpstr>ATHLETIC REGISTRATION</vt:lpstr>
      <vt:lpstr>KEY POINTS FOR ATHLETIC PHYSICALS &amp; RECERTIFICATIONS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Register your student Athlete</dc:title>
  <dc:creator>Michael Pellegrino</dc:creator>
  <cp:lastModifiedBy>Michael Pellegrino</cp:lastModifiedBy>
  <cp:revision>8</cp:revision>
  <dcterms:created xsi:type="dcterms:W3CDTF">2019-05-16T17:34:52Z</dcterms:created>
  <dcterms:modified xsi:type="dcterms:W3CDTF">2019-08-27T18:21:43Z</dcterms:modified>
</cp:coreProperties>
</file>